
<file path=[Content_Types].xml><?xml version="1.0" encoding="utf-8"?>
<Types xmlns="http://schemas.openxmlformats.org/package/2006/content-types">
  <Default Extension="jpeg" ContentType="image/jpeg"/>
  <Default Extension="mkv" ContentType="video/unknown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1" d="100"/>
          <a:sy n="61" d="100"/>
        </p:scale>
        <p:origin x="884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k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7076AD-03D5-40AC-8C01-C1A2ED11B46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9427FD-EDFD-4FAF-B5B1-650CE3C186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18975-2FFF-4F8B-A810-9E9BA8869F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5DB233-B0E7-431C-86EC-3C48F32636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0863A4-F13A-4512-855E-BBE825096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7099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52B60F-6CC3-486E-A5AD-3D5D2709F4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8CC22F5-C639-469F-9A9C-D1B019A7A59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B1D881D-83D6-41F2-88F9-663E3399F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C66E07-823E-4247-8D89-08D46C6E5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120F-87AF-49B9-A25F-86AF154870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68632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407E51C-1BD2-4EBA-B363-25B7486C6B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BC212AA-9661-4627-8B56-774C00E6A5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3925E8-4FCA-49F2-BDC1-9A976F4EB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C14D23-8E9D-4171-8052-6A317649F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912F75-8CDC-4947-B776-05BCD631F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736808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683D3-18AB-4EF6-BCE5-3C98B8EB3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3AB56-9CEC-4FA6-BA31-9240CA35CA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44B1EF-C128-4568-B0DF-ADB5F10BA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2A7216-340F-48BB-9CB8-49681641CA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8E8465-8D72-4CC0-983C-1C08E33F05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173052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18A8A0-1D4C-423C-B5F7-8DB910BC60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C9338-AED4-4A22-B548-43426CA78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47C98A-DDC8-4FB0-B76C-21D136AF0E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9AAB68-73DC-4FD9-990A-3F1D9B70FA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E11E39-FA4E-4A4D-BA1B-3C6AA7786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355278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0CA8B-BB4B-4886-9B03-095584A86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0DDAFF-9C12-4EF3-B5CF-B8F16DD886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1F09A8-3B69-425C-AC08-FB44D9335F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8D7509D-A7BC-4AF8-8D10-4D952C23B7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B6A763-3F83-4ECA-9150-AFFF912C3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FC39C71-1F7E-4309-9186-6021CD8A4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202488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3EC26-BC85-4F2B-91C6-2DDBDBCE2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FA54C8-00B3-482A-AA65-B5CC39A047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7E49AC-BC08-44AC-93F3-60F19AE7C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4FCDB67-6527-4717-939B-406A1B8B2D2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17E011-2C8F-468D-8C8B-5F726FEFDF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71CF8DF-7894-4BCD-8D53-B8853A11E3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ADD10C8-E39E-4A24-BE93-A87365F25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33F387-B5C4-415A-AEDF-033D039A6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7017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2AFA95-BAD7-4A8D-AC45-84C5B5587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8752B77-1A5E-4A98-967E-2EA93AE9EC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3D3A7E-F367-424D-B92C-440B5828B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9EA5CF-88C6-4FFB-A93E-10F64CC14E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39500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99D1FD-4280-453C-A39C-5B54578978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7CC135E-DC2C-4B76-A093-D7E8359FB9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21BCD74-0628-4A8F-B029-64F889658D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541871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EC286-B92E-4623-98B2-C0D7B6918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003623-E110-451A-83F5-A0FD34B2B1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2E5556-AE91-42A4-9A86-323A209E05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E2BEED-08F3-4EC9-B49E-FC36A1BB08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4BB8C6-A219-412C-A2B1-6B14BBB201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F0EEE9-AFD0-43A7-AFBB-51B7A54366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569574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C1A380-688E-4AF3-8FB2-F1B2D33453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27FD636-1247-41D9-A82E-BA646D57959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BDDC63-4AB7-4443-B2BD-A8E9909FEB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26729F0-AE1D-4806-8327-F146F2480F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5EBE55-D969-4133-B924-CE3ED4DED2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586DC3-7616-49C6-8C71-DECBBF1D4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375913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92C4F98-D5B1-436E-B2D7-E9F553C5B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fr-F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16B242-8E6B-4AE9-A8C8-CC4F57E226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fr-F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AC1404-05D4-4775-8B89-B55B45C7FF8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60339B-74B0-49F8-89FF-88B8FD028CFD}" type="datetimeFigureOut">
              <a:rPr lang="fr-FR" smtClean="0"/>
              <a:t>06/01/2022</a:t>
            </a:fld>
            <a:endParaRPr lang="fr-F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0509E7-5D41-4ED5-99A9-6F3FE99E13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EA077B-E2A3-4768-93FC-225F11156C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F704C9-50AC-4C76-B173-E0E4FFFC3236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8948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kv"/><Relationship Id="rId1" Type="http://schemas.microsoft.com/office/2007/relationships/media" Target="../media/media1.mk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76DC3-DA83-4D78-96E6-6F25702A44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6463" y="172190"/>
            <a:ext cx="12015537" cy="1110749"/>
          </a:xfrm>
        </p:spPr>
        <p:txBody>
          <a:bodyPr>
            <a:normAutofit fontScale="90000"/>
          </a:bodyPr>
          <a:lstStyle/>
          <a:p>
            <a:r>
              <a:rPr lang="en-US" dirty="0"/>
              <a:t>Careful, prediction in app starts from 0, in python CID starts from 1, so there is no error</a:t>
            </a:r>
            <a:endParaRPr lang="fr-FR" dirty="0"/>
          </a:p>
        </p:txBody>
      </p:sp>
      <p:pic>
        <p:nvPicPr>
          <p:cNvPr id="5" name="2022-01-06 23-36-37">
            <a:hlinkClick r:id="" action="ppaction://media"/>
            <a:extLst>
              <a:ext uri="{FF2B5EF4-FFF2-40B4-BE49-F238E27FC236}">
                <a16:creationId xmlns:a16="http://schemas.microsoft.com/office/drawing/2014/main" id="{0338A216-525F-4E7E-81A0-6F207B179D4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92166" y="1381758"/>
            <a:ext cx="8734042" cy="4912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390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1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21</Words>
  <Application>Microsoft Office PowerPoint</Application>
  <PresentationFormat>Widescreen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Careful, prediction in app starts from 0, in python CID starts from 1, so there is no error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Andreas Violides</dc:creator>
  <cp:lastModifiedBy>Andreas Violides</cp:lastModifiedBy>
  <cp:revision>2</cp:revision>
  <dcterms:created xsi:type="dcterms:W3CDTF">2022-01-06T21:38:20Z</dcterms:created>
  <dcterms:modified xsi:type="dcterms:W3CDTF">2022-01-06T22:38:57Z</dcterms:modified>
</cp:coreProperties>
</file>

<file path=docProps/thumbnail.jpeg>
</file>